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1003136"/>
        <c:axId val="154481408"/>
      </c:lineChart>
      <c:catAx>
        <c:axId val="2610031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54481408"/>
        <c:crosses val="autoZero"/>
        <c:auto val="1"/>
        <c:lblAlgn val="ctr"/>
        <c:lblOffset val="100"/>
        <c:noMultiLvlLbl val="0"/>
      </c:catAx>
      <c:valAx>
        <c:axId val="154481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10031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8965376"/>
        <c:axId val="288966912"/>
      </c:barChart>
      <c:catAx>
        <c:axId val="28896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8966912"/>
        <c:crosses val="autoZero"/>
        <c:auto val="1"/>
        <c:lblAlgn val="ctr"/>
        <c:lblOffset val="100"/>
        <c:noMultiLvlLbl val="0"/>
      </c:catAx>
      <c:valAx>
        <c:axId val="2889669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896537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380288"/>
        <c:axId val="400382208"/>
      </c:lineChart>
      <c:catAx>
        <c:axId val="4003802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00382208"/>
        <c:crosses val="autoZero"/>
        <c:auto val="1"/>
        <c:lblAlgn val="ctr"/>
        <c:lblOffset val="100"/>
        <c:noMultiLvlLbl val="0"/>
      </c:catAx>
      <c:valAx>
        <c:axId val="40038220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0380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770944"/>
        <c:axId val="400773120"/>
      </c:lineChart>
      <c:catAx>
        <c:axId val="400770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00773120"/>
        <c:crosses val="autoZero"/>
        <c:auto val="1"/>
        <c:lblAlgn val="ctr"/>
        <c:lblOffset val="100"/>
        <c:noMultiLvlLbl val="0"/>
      </c:catAx>
      <c:valAx>
        <c:axId val="4007731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07709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784768"/>
        <c:axId val="400811520"/>
      </c:lineChart>
      <c:catAx>
        <c:axId val="400784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00811520"/>
        <c:crosses val="autoZero"/>
        <c:auto val="1"/>
        <c:lblAlgn val="ctr"/>
        <c:lblOffset val="100"/>
        <c:noMultiLvlLbl val="0"/>
      </c:catAx>
      <c:valAx>
        <c:axId val="4008115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07847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100096"/>
        <c:axId val="284101632"/>
      </c:lineChart>
      <c:catAx>
        <c:axId val="2841000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4101632"/>
        <c:crosses val="autoZero"/>
        <c:auto val="1"/>
        <c:lblAlgn val="ctr"/>
        <c:lblOffset val="1000"/>
        <c:noMultiLvlLbl val="0"/>
      </c:catAx>
      <c:valAx>
        <c:axId val="2841016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41000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58278144"/>
        <c:axId val="260784512"/>
      </c:barChart>
      <c:catAx>
        <c:axId val="258278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0784512"/>
        <c:crosses val="autoZero"/>
        <c:auto val="1"/>
        <c:lblAlgn val="ctr"/>
        <c:lblOffset val="100"/>
        <c:noMultiLvlLbl val="0"/>
      </c:catAx>
      <c:valAx>
        <c:axId val="2607845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8278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504448"/>
        <c:axId val="286505984"/>
      </c:barChart>
      <c:catAx>
        <c:axId val="286504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505984"/>
        <c:crosses val="autoZero"/>
        <c:auto val="1"/>
        <c:lblAlgn val="ctr"/>
        <c:lblOffset val="100"/>
        <c:noMultiLvlLbl val="0"/>
      </c:catAx>
      <c:valAx>
        <c:axId val="2865059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5044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7675520"/>
        <c:axId val="287677056"/>
      </c:barChart>
      <c:catAx>
        <c:axId val="28767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7677056"/>
        <c:crosses val="autoZero"/>
        <c:auto val="1"/>
        <c:lblAlgn val="ctr"/>
        <c:lblOffset val="100"/>
        <c:noMultiLvlLbl val="0"/>
      </c:catAx>
      <c:valAx>
        <c:axId val="2876770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6755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8184576"/>
        <c:axId val="288186752"/>
      </c:lineChart>
      <c:catAx>
        <c:axId val="28818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8186752"/>
        <c:crosses val="autoZero"/>
        <c:auto val="1"/>
        <c:lblAlgn val="ctr"/>
        <c:lblOffset val="100"/>
        <c:noMultiLvlLbl val="0"/>
      </c:catAx>
      <c:valAx>
        <c:axId val="2881867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818457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516736"/>
        <c:axId val="286518272"/>
      </c:barChart>
      <c:catAx>
        <c:axId val="28651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518272"/>
        <c:crosses val="autoZero"/>
        <c:auto val="1"/>
        <c:lblAlgn val="ctr"/>
        <c:lblOffset val="100"/>
        <c:noMultiLvlLbl val="0"/>
      </c:catAx>
      <c:valAx>
        <c:axId val="2865182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5167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7636864"/>
        <c:axId val="287825920"/>
      </c:barChart>
      <c:catAx>
        <c:axId val="28763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7825920"/>
        <c:crosses val="autoZero"/>
        <c:auto val="1"/>
        <c:lblAlgn val="ctr"/>
        <c:lblOffset val="100"/>
        <c:noMultiLvlLbl val="0"/>
      </c:catAx>
      <c:valAx>
        <c:axId val="287825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6368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8319744"/>
        <c:axId val="288333824"/>
      </c:lineChart>
      <c:catAx>
        <c:axId val="28831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8333824"/>
        <c:crosses val="autoZero"/>
        <c:auto val="1"/>
        <c:lblAlgn val="ctr"/>
        <c:lblOffset val="100"/>
        <c:noMultiLvlLbl val="0"/>
      </c:catAx>
      <c:valAx>
        <c:axId val="288333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83197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10.09.2021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1038</cp:revision>
  <dcterms:created xsi:type="dcterms:W3CDTF">2018-06-24T09:54:07Z</dcterms:created>
  <dcterms:modified xsi:type="dcterms:W3CDTF">2021-09-10T11:17:47Z</dcterms:modified>
</cp:coreProperties>
</file>